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58" r:id="rId4"/>
    <p:sldId id="264" r:id="rId5"/>
    <p:sldId id="265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8BE-221A-4513-920A-94FE7E73E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856086-4473-4262-9222-6954E483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5463D-7BF6-4B42-A3EE-7611F7D8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55047-665E-4FDE-932E-79CFFF913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97558-5FA3-40E5-A97C-8CDE754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9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B4E0-6E31-4B48-89E7-FCDA8482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AD687-9EA5-4E5B-B6FD-2EAF57E7A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40E6-2024-45EE-971D-94B666C1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1AA5-4740-4D63-B838-C05E6BA1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93062-3F29-4C46-B4E4-9F357D89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3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1FB01-D28E-418D-999B-91F8738EA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96491-869C-4EB9-9DD2-94F2665E6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589BD-CED5-4D23-8C5E-1C03DD7D2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77C5-9D55-4811-92E7-F69547E6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CBFBA-0B50-4145-96A6-1D974116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21F67-8E12-4914-8B77-85B6AEA7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7E8BC-F179-451B-8D1C-89D2B38A9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E2820-9895-40B2-8F2D-90EC702D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E053-C575-4FB1-B11D-5E3706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D82FA-6052-400F-803C-FF0141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8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CC341-07C7-46BB-A35C-3E211FD6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57F9B3-D5A7-420D-B144-70C6DE4DF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9A01-0AC3-4678-8004-A0AE41A8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16D6-938F-4C0F-B3DC-780DAB74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BB91B-A1AB-4D6D-AA75-2EF1EE9BD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4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F641-B716-4238-BD60-9AAA37A8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9389-55CF-4D85-8176-79195F9CA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92AAA-4EF2-41AC-80FA-B39858972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684F5-3864-4772-A7F7-50D46B02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81E31-4B78-44F4-A5F5-43F9C1BC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3538-AC8A-4E31-9823-9B5E2DA4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8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8362-F36E-4AD7-97A6-84FA111E9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D7CEB-106C-4E9E-A365-D652574B2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92B9F-718A-4446-B67E-D51F85AC8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0FC4E-6FFA-4FBC-AE67-C17E82DDB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C11D5-E7EA-4840-9FA3-2B464B8C1E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940382-8974-43BB-B4AE-E06450A42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4ADA6-8D58-493E-8D1E-F88FA139F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D68C24-568B-447A-A817-0D55AA7A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A580-3F86-4003-9BAD-C9EABBAB6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6B8F1-9948-4226-A2BE-A1C2FC8B0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E378D-9876-4F07-A567-9000015A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50961-3939-4812-9D04-995006A27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5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6886BB-42D3-4578-8718-66B3F8F7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63308F-975C-49A1-BF15-A78B2ADA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57F18-E01B-4B1B-B23F-3D0841B2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0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69F0-CE83-4191-90D6-65D26DD3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9B674-8B58-4D5A-8EB0-C270425BF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4CFF3-C4AF-4558-8B5D-7D8825A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07CFC-0803-4774-9C6F-453AB3223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6E747-46FC-4893-B9E2-73F2D3B0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F565B-BD2F-4535-BC79-84D4D40A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8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341-5431-477B-B6EE-4618DC20B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40BD3-3FB7-4B44-AA69-3B72EE471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0203D-1981-4BD3-BD88-5FB06FF0B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D99C24-089F-4C59-99CA-86F66A04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B1130-3E7D-4A95-B197-79C51BEF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A0175-6C1F-4F7E-9008-8687B3A6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3F98DE-4AE4-4872-B351-798D6DD89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46B59-6185-4B45-BCB9-3D06DD05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1BB1D-1271-4281-B6D5-97D4C31B90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1C16-29B4-4A5B-87D0-39ED9FF89AD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2AC95-266B-46A1-A9C2-B73C5D823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6432-52FA-42A0-B0F7-54D74D81B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B3BB6-FE38-45AE-B306-D3CF73E8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576133" y="0"/>
            <a:ext cx="10515600" cy="1225550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GB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CE87596-1351-49DB-AC72-B37C8514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8" t="5652" r="9411" b="81594"/>
          <a:stretch/>
        </p:blipFill>
        <p:spPr>
          <a:xfrm>
            <a:off x="2201724" y="1002536"/>
            <a:ext cx="7861577" cy="1531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4C4CDB-0B16-CEE1-B828-B7D958587F25}"/>
              </a:ext>
            </a:extLst>
          </p:cNvPr>
          <p:cNvSpPr txBox="1">
            <a:spLocks/>
          </p:cNvSpPr>
          <p:nvPr/>
        </p:nvSpPr>
        <p:spPr>
          <a:xfrm>
            <a:off x="576133" y="3711346"/>
            <a:ext cx="10515600" cy="12255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spcBef>
                <a:spcPts val="0"/>
              </a:spcBef>
            </a:pPr>
            <a:b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số theo thứ tự từ bé đến lớn: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23, 38, 94, 67</a:t>
            </a:r>
            <a:br>
              <a:rPr lang="en-GB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36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15771" r="7609" b="65099"/>
          <a:stretch/>
        </p:blipFill>
        <p:spPr>
          <a:xfrm>
            <a:off x="1180523" y="2286000"/>
            <a:ext cx="9577937" cy="32500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BC638-DB4F-4B3D-AC1C-CADD1007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A90BBA-7601-4B9F-9FA1-8D62E13B9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9" t="12378" r="36125" b="84424"/>
          <a:stretch/>
        </p:blipFill>
        <p:spPr>
          <a:xfrm>
            <a:off x="4149079" y="1089991"/>
            <a:ext cx="3893842" cy="8282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871D8A-8BF2-4B28-918C-0C5F75A0C7B6}"/>
              </a:ext>
            </a:extLst>
          </p:cNvPr>
          <p:cNvSpPr/>
          <p:nvPr/>
        </p:nvSpPr>
        <p:spPr>
          <a:xfrm>
            <a:off x="5804452" y="3061252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AA3247-3103-40E9-A2DE-AA559125AF6F}"/>
              </a:ext>
            </a:extLst>
          </p:cNvPr>
          <p:cNvSpPr/>
          <p:nvPr/>
        </p:nvSpPr>
        <p:spPr>
          <a:xfrm>
            <a:off x="1633331" y="3190464"/>
            <a:ext cx="3488635" cy="834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DF74AB-AE02-47FC-AAEF-0169EEA28EAB}"/>
              </a:ext>
            </a:extLst>
          </p:cNvPr>
          <p:cNvSpPr/>
          <p:nvPr/>
        </p:nvSpPr>
        <p:spPr>
          <a:xfrm>
            <a:off x="6069497" y="3543300"/>
            <a:ext cx="3488635" cy="3677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9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t="44046" r="11541" b="30565"/>
          <a:stretch/>
        </p:blipFill>
        <p:spPr>
          <a:xfrm>
            <a:off x="1570382" y="1679713"/>
            <a:ext cx="8884179" cy="39955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17530" y="5474634"/>
            <a:ext cx="914400" cy="914400"/>
          </a:xfrm>
          <a:prstGeom prst="rect">
            <a:avLst/>
          </a:prstGeom>
        </p:spPr>
      </p:pic>
      <p:pic>
        <p:nvPicPr>
          <p:cNvPr id="21" name="Graphic 20" descr="Close">
            <a:extLst>
              <a:ext uri="{FF2B5EF4-FFF2-40B4-BE49-F238E27FC236}">
                <a16:creationId xmlns:a16="http://schemas.microsoft.com/office/drawing/2014/main" id="{E030FF24-2CA8-4B36-BD4B-A7FA29899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05026" y="5525243"/>
            <a:ext cx="914400" cy="914400"/>
          </a:xfrm>
          <a:prstGeom prst="rect">
            <a:avLst/>
          </a:prstGeom>
        </p:spPr>
      </p:pic>
      <p:pic>
        <p:nvPicPr>
          <p:cNvPr id="23" name="Graphic 22" descr="Close">
            <a:extLst>
              <a:ext uri="{FF2B5EF4-FFF2-40B4-BE49-F238E27FC236}">
                <a16:creationId xmlns:a16="http://schemas.microsoft.com/office/drawing/2014/main" id="{66E26E94-8E28-4A86-BDCF-1DD4E50655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2522" y="54746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68E664-C121-4EDF-AA57-11F577631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2" t="68946" r="11704" b="8203"/>
          <a:stretch/>
        </p:blipFill>
        <p:spPr>
          <a:xfrm>
            <a:off x="1580321" y="1103439"/>
            <a:ext cx="9894992" cy="40052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9102F204-C895-4CC2-B1CC-5C20561FA3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0996" y="2823082"/>
            <a:ext cx="565988" cy="5659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9263269" y="1958007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2D1BD9-4D9C-4473-A9F6-AC71C52444D6}"/>
              </a:ext>
            </a:extLst>
          </p:cNvPr>
          <p:cNvSpPr/>
          <p:nvPr/>
        </p:nvSpPr>
        <p:spPr>
          <a:xfrm>
            <a:off x="9258905" y="2837704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78E66D-C91F-47A4-BED2-C067C96413D9}"/>
              </a:ext>
            </a:extLst>
          </p:cNvPr>
          <p:cNvSpPr/>
          <p:nvPr/>
        </p:nvSpPr>
        <p:spPr>
          <a:xfrm>
            <a:off x="9258905" y="3675033"/>
            <a:ext cx="556591" cy="59634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EF4BE-F573-4CD4-99C2-5E0F59FA4A82}"/>
              </a:ext>
            </a:extLst>
          </p:cNvPr>
          <p:cNvSpPr/>
          <p:nvPr/>
        </p:nvSpPr>
        <p:spPr>
          <a:xfrm>
            <a:off x="1862254" y="4471639"/>
            <a:ext cx="9174730" cy="8780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9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A83051-5D02-47B9-ACF8-6752877AE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6446" r="7708" b="37781"/>
          <a:stretch/>
        </p:blipFill>
        <p:spPr>
          <a:xfrm>
            <a:off x="2850595" y="-1"/>
            <a:ext cx="7285864" cy="68745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1CF6AA-4DF6-421C-BC44-11B4EDE18E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2414C-B087-489A-A24C-363EE4BC4FC0}"/>
              </a:ext>
            </a:extLst>
          </p:cNvPr>
          <p:cNvSpPr/>
          <p:nvPr/>
        </p:nvSpPr>
        <p:spPr>
          <a:xfrm>
            <a:off x="6999572" y="147485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92E273-2027-48F8-B6CB-2C76A8CE0CB5}"/>
              </a:ext>
            </a:extLst>
          </p:cNvPr>
          <p:cNvSpPr/>
          <p:nvPr/>
        </p:nvSpPr>
        <p:spPr>
          <a:xfrm>
            <a:off x="6999572" y="2785249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E2E469-F289-4CC2-8C5C-2A2E4C28715D}"/>
              </a:ext>
            </a:extLst>
          </p:cNvPr>
          <p:cNvSpPr/>
          <p:nvPr/>
        </p:nvSpPr>
        <p:spPr>
          <a:xfrm>
            <a:off x="6999572" y="4095644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1A864E-AE78-45F9-9F25-69EBA9279317}"/>
              </a:ext>
            </a:extLst>
          </p:cNvPr>
          <p:cNvSpPr/>
          <p:nvPr/>
        </p:nvSpPr>
        <p:spPr>
          <a:xfrm>
            <a:off x="6999572" y="5440220"/>
            <a:ext cx="438292" cy="4428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11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29B705-8745-492F-9F16-1110E6567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6" t="62707" r="7828" b="9001"/>
          <a:stretch/>
        </p:blipFill>
        <p:spPr>
          <a:xfrm>
            <a:off x="345233" y="1254512"/>
            <a:ext cx="11252717" cy="51369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DFDD45-372C-480B-87BC-105C81083F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8EEC40-AF3D-4AB6-8559-884C38AF6AB6}"/>
              </a:ext>
            </a:extLst>
          </p:cNvPr>
          <p:cNvSpPr/>
          <p:nvPr/>
        </p:nvSpPr>
        <p:spPr>
          <a:xfrm>
            <a:off x="4276778" y="2228585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B0D51-6F2A-443A-9D8D-B24CB1EB1AC3}"/>
              </a:ext>
            </a:extLst>
          </p:cNvPr>
          <p:cNvSpPr/>
          <p:nvPr/>
        </p:nvSpPr>
        <p:spPr>
          <a:xfrm>
            <a:off x="5746615" y="4155687"/>
            <a:ext cx="1352691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 cm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0F6F7A-7680-4FE1-AE72-98F3185DBF2E}"/>
              </a:ext>
            </a:extLst>
          </p:cNvPr>
          <p:cNvSpPr/>
          <p:nvPr/>
        </p:nvSpPr>
        <p:spPr>
          <a:xfrm>
            <a:off x="10634221" y="3503618"/>
            <a:ext cx="1047477" cy="4654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 cm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6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36</Words>
  <Application>Microsoft Office PowerPoint</Application>
  <PresentationFormat>Màn hình rộng</PresentationFormat>
  <Paragraphs>13</Paragraphs>
  <Slides>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 Toán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captthai84@outlook.com</cp:lastModifiedBy>
  <cp:revision>11</cp:revision>
  <dcterms:created xsi:type="dcterms:W3CDTF">2020-08-07T08:32:04Z</dcterms:created>
  <dcterms:modified xsi:type="dcterms:W3CDTF">2025-03-07T09:29:03Z</dcterms:modified>
</cp:coreProperties>
</file>